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DA1F68A-19C2-4D46-901E-1279009A7AA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3616D43-91A5-4711-8335-400F5A6685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Trauma Sensitive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Joseph D. Fantigrossi, </a:t>
            </a:r>
            <a:r>
              <a:rPr lang="en-US" dirty="0" err="1" smtClean="0"/>
              <a:t>Ed.D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Jay Roscup</a:t>
            </a:r>
          </a:p>
          <a:p>
            <a:r>
              <a:rPr lang="en-US" dirty="0" smtClean="0"/>
              <a:t>Lyons CSD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Trauma-Sensitive School?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school where all students feel safe, welcomed, and supported</a:t>
            </a:r>
          </a:p>
          <a:p>
            <a:r>
              <a:rPr lang="en-US" dirty="0" smtClean="0"/>
              <a:t>Where addressing trauma’s impact on learning on a school-wide basis is at the center of its educational mission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https://www.youtube.com/watch?v=GGE3LBVYOeE</a:t>
            </a:r>
          </a:p>
        </p:txBody>
      </p:sp>
    </p:spTree>
    <p:extLst>
      <p:ext uri="{BB962C8B-B14F-4D97-AF65-F5344CB8AC3E}">
        <p14:creationId xmlns:p14="http://schemas.microsoft.com/office/powerpoint/2010/main" val="7082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1&amp;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Think, Pair, Share (1s and 2s, 3s and 4s)</a:t>
            </a:r>
          </a:p>
          <a:p>
            <a:r>
              <a:rPr lang="en-US" dirty="0" smtClean="0"/>
              <a:t>What are your initial thoughts after watching the video? </a:t>
            </a:r>
          </a:p>
          <a:p>
            <a:r>
              <a:rPr lang="en-US" dirty="0" smtClean="0"/>
              <a:t>What is your understanding of trauma-sensitive schools?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9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3 &amp;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 and 4s, 2s and 3s</a:t>
            </a:r>
          </a:p>
          <a:p>
            <a:r>
              <a:rPr lang="en-US" dirty="0" smtClean="0"/>
              <a:t>AP George Donovan talks about establishing a “culture of awareness”. </a:t>
            </a:r>
            <a:endParaRPr lang="en-US" dirty="0"/>
          </a:p>
          <a:p>
            <a:pPr lvl="1"/>
            <a:r>
              <a:rPr lang="en-US" dirty="0" smtClean="0"/>
              <a:t>How is this a trauma-sensitive practice?</a:t>
            </a:r>
          </a:p>
          <a:p>
            <a:pPr lvl="1"/>
            <a:r>
              <a:rPr lang="en-US" dirty="0" smtClean="0"/>
              <a:t>How might you go about establishing a “culture of awareness” in your school/district?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9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5 &amp;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1s and 3s, 2s and 4s</a:t>
            </a:r>
          </a:p>
          <a:p>
            <a:r>
              <a:rPr lang="en-US" dirty="0" smtClean="0"/>
              <a:t>June Saba-McGuire, Director of Learning and Teaching, says “helping adults understand that they have the most powerful influence on student behavior” is a result of this work.</a:t>
            </a:r>
          </a:p>
          <a:p>
            <a:pPr lvl="1"/>
            <a:r>
              <a:rPr lang="en-US" dirty="0" smtClean="0"/>
              <a:t>How might this understanding lead to a shift in the way educators think about student behavior?</a:t>
            </a:r>
          </a:p>
          <a:p>
            <a:pPr lvl="1"/>
            <a:r>
              <a:rPr lang="en-US" dirty="0" smtClean="0"/>
              <a:t>What might be the results of this shift?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7 &amp;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 group</a:t>
            </a:r>
          </a:p>
          <a:p>
            <a:r>
              <a:rPr lang="en-US" dirty="0" smtClean="0"/>
              <a:t>What insights or new knowledge did you gain from this video and discussion?</a:t>
            </a:r>
          </a:p>
          <a:p>
            <a:r>
              <a:rPr lang="en-US" dirty="0" smtClean="0"/>
              <a:t>How might you use this knowledge in your own work?</a:t>
            </a:r>
          </a:p>
          <a:p>
            <a:r>
              <a:rPr lang="en-US" dirty="0" smtClean="0"/>
              <a:t>How might your school use this knowledge?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07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146</TotalTime>
  <Words>247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Trauma Sensitive Schools</vt:lpstr>
      <vt:lpstr>What is a Trauma-Sensitive School?</vt:lpstr>
      <vt:lpstr>Discussion Questions 1&amp; 2</vt:lpstr>
      <vt:lpstr>Discussion Questions 3 &amp; 4</vt:lpstr>
      <vt:lpstr>Discussion Questions 5 &amp; 6</vt:lpstr>
      <vt:lpstr>Discussion Questions 7 &amp;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 Sensitive Schools</dc:title>
  <dc:creator>Boces</dc:creator>
  <cp:lastModifiedBy>Boces</cp:lastModifiedBy>
  <cp:revision>7</cp:revision>
  <dcterms:created xsi:type="dcterms:W3CDTF">2017-05-09T12:44:57Z</dcterms:created>
  <dcterms:modified xsi:type="dcterms:W3CDTF">2017-05-09T15:11:10Z</dcterms:modified>
</cp:coreProperties>
</file>